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11" r:id="rId2"/>
    <p:sldMasterId id="2147483690" r:id="rId3"/>
    <p:sldMasterId id="2147483696" r:id="rId4"/>
    <p:sldMasterId id="2147483705" r:id="rId5"/>
    <p:sldMasterId id="2147483709" r:id="rId6"/>
    <p:sldMasterId id="2147483692" r:id="rId7"/>
  </p:sldMasterIdLst>
  <p:sldIdLst>
    <p:sldId id="262" r:id="rId8"/>
    <p:sldId id="263" r:id="rId9"/>
    <p:sldId id="256" r:id="rId10"/>
    <p:sldId id="257" r:id="rId11"/>
    <p:sldId id="258" r:id="rId12"/>
    <p:sldId id="259" r:id="rId13"/>
    <p:sldId id="260" r:id="rId14"/>
    <p:sldId id="261" r:id="rId15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>
        <p:scale>
          <a:sx n="102" d="100"/>
          <a:sy n="102" d="100"/>
        </p:scale>
        <p:origin x="1784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7DD25733-E249-9F96-7C1E-D71FD0DC058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47250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4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85" b="3811"/>
          <a:stretch/>
        </p:blipFill>
        <p:spPr>
          <a:xfrm>
            <a:off x="0" y="0"/>
            <a:ext cx="9601200" cy="63097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8BCAF0C-C4A4-8C59-14EA-B0E97D91EE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3169084"/>
            <a:ext cx="4008949" cy="96325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5" t="129" b="-2058"/>
          <a:stretch/>
        </p:blipFill>
        <p:spPr>
          <a:xfrm>
            <a:off x="0" y="0"/>
            <a:ext cx="9642948" cy="631370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8BCAF0C-C4A4-8C59-14EA-B0E97D91EE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A772-578A-2783-E831-C3CD9212A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5" b="10783"/>
          <a:stretch/>
        </p:blipFill>
        <p:spPr>
          <a:xfrm>
            <a:off x="0" y="0"/>
            <a:ext cx="9601200" cy="599199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1DC34B2-2760-3DD5-DFB7-BE4983DBF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30C958-B563-4F77-73A7-2AB4EBD53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5" b="10783"/>
          <a:stretch/>
        </p:blipFill>
        <p:spPr>
          <a:xfrm>
            <a:off x="0" y="0"/>
            <a:ext cx="9601200" cy="599199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F327C83-CA0A-859C-177A-F4FA6AF5E1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564EFE5-D28C-01EB-5DF4-BB07564C69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B429C-97EB-A567-E211-7F8C3342D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76CD179-8ACA-D4A9-6A60-2ECDD10E47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D5411E3-19F5-A3FB-DC15-7AEB916E91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96DF0-4A0F-CBFF-AB68-21A26008C1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523435-1626-5F81-0AA2-6FF88618EE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8E8C00-CA24-11FA-B64B-1076E74A1C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B41B3A-6CE6-B63D-8D26-FA8423C1F0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F0E5C-AAD4-01BC-D01D-EDCE298022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C63D8-DBE2-E80B-9AA7-DCE60F467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7C9167-DC9B-DD10-215E-236FB660F7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2980A0-E61F-722A-4CAE-695A57DC9AA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25C559-E214-7265-D828-233F8F6C90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4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A8223A0-3FD9-A915-9800-B1994324CD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7C809-8956-67CC-F940-434715474E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734D6-EB55-E3B1-B276-27051B9BC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FFF1D-3081-A3F0-A389-1F2B646B1F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C4EDC-43AE-FFA3-9054-EEA210DD71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072EC9-ABCD-6BB7-E8E0-49698603C3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77A36A-00AA-CE74-2679-F20EEFF29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1DAA28-4339-5A73-436F-69C143C04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B95F90-5B6D-78D8-2F95-BE8DA80B9C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42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1800F3-A105-9DD6-BCDB-CAE705F05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D5C24-5C39-0760-CEA1-66E18B1FCF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C3B179-E148-497A-6975-8586D91E85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9E61BD-CCB8-4EED-5C68-B7D565BC75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705EA9-5017-88A5-6593-106C985038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E7D80A-7583-5D08-6B0C-41B02CDEDA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BEC83A-042E-89B0-BD51-C65686465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6CAC36-6CC2-3CA6-5C92-9B9D95CD97A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CCA059-EBFF-F660-D316-12C5763829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C7C00B-EA27-2B26-FDDE-25FC48EF1B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948E5-3C3B-E27D-75E6-79D7FF1DD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BBEF4-3958-3AD7-8A34-4AF6A07CC8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36875-E2CA-A315-6BF6-193B2CD8D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EEC07-DDF5-6093-76B3-9D3F416CDD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EDE75-DB04-9B0C-3B0C-7B8D20D55C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61E59B-A2BB-9ED2-6B13-CE9C674806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AC618B-9F27-4521-220F-773DA4AB8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820F-CDA4-41FA-4824-4B32442355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475FA0-CDA9-567D-3813-EE88DFDA20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1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0E3019-4649-DD29-18B0-C8CB34054E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25A50-78EC-7922-D097-41F9C57D2B1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FE19-8440-B6BA-4E1D-B90AF0212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FA5FB5-CEE3-74B9-A48A-65AB8825F76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020C42-BB37-F0B8-DFB4-F561D0CBA2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495C2-6957-9817-D6CF-6C51376FEF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B5DBA3-B5A6-38BB-D2B9-3A51AAFFC06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22729F-666C-4EA2-8D15-AE3D08F097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D4DB89-0084-2668-5D6B-41D35D08F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7B3561E-32FA-0FE2-C4B5-D5AB50499F9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CC533-ED8E-C04C-36C9-DB8016B63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203DC-A76E-861F-D64D-C1F923E38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F08FA3-AD3C-F0FA-1593-1958E3C605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EC420C-8C60-1984-99B0-B787AFB6F59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D24E8-984E-641B-043D-DEB2C15331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3CFC32-735C-1C66-B348-F9BD39E321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7D4AA-60B0-5DC2-057C-90D41BC761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7B3C13-0FF9-CC10-47B8-A88AD7E761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7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AB2DBD3-C601-296F-2C98-EA5EDF36AC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50AE1-339F-CAA5-4EE9-648F5201AA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AA32DF-768C-988A-C5E9-FC40B96132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BB670E-1022-A3AA-5FC7-81C587F84E1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7F4C09-8986-379D-AD01-5C3B3911B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122540-C5C1-3A9D-0F08-DF627E1664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6E700B-A861-16CA-4EFA-ACE07733FD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40E925-4CAD-F0EC-6916-43BC7C3653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E769F8-BDD6-DADF-9C64-1499DE3DEA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EF1D2E-0D54-F7A7-C3DD-F7848BF70E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375D9C-66F0-B4EC-8D74-731D159D1A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3BAA27-54F7-1ED0-44E8-3014A508E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73189-EAB0-1F08-5043-F98F8C05AD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0A8AC-8C77-E035-BE41-70E3D0E87C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67CD8-A91E-B3F7-8061-018842D7849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0D5F21-7F20-87A0-3DC4-B341AF7B9D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83C468-2CC1-1234-F75A-D0C13FAA50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22FFB0-91ED-DE11-FD8C-2F8E1F5F63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B28D8-DF2D-D518-B6D6-34141E496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172211-2316-4E3A-892C-0173209E4A5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21409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</TotalTime>
  <Words>0</Words>
  <Application>Microsoft Macintosh PowerPoint</Application>
  <PresentationFormat>A3 Paper (297x420 mm)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Avenir Book</vt:lpstr>
      <vt:lpstr>Calibri</vt:lpstr>
      <vt:lpstr>Verdana</vt:lpstr>
      <vt:lpstr>Custom Design</vt:lpstr>
      <vt:lpstr>5_Custom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31</cp:revision>
  <dcterms:created xsi:type="dcterms:W3CDTF">2023-11-16T16:10:01Z</dcterms:created>
  <dcterms:modified xsi:type="dcterms:W3CDTF">2024-06-12T14:56:58Z</dcterms:modified>
</cp:coreProperties>
</file>