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0" r:id="rId2"/>
    <p:sldMasterId id="2147483696" r:id="rId3"/>
    <p:sldMasterId id="2147483705" r:id="rId4"/>
    <p:sldMasterId id="2147483709" r:id="rId5"/>
    <p:sldMasterId id="2147483692" r:id="rId6"/>
  </p:sldMasterIdLst>
  <p:sldIdLst>
    <p:sldId id="256" r:id="rId7"/>
    <p:sldId id="257" r:id="rId8"/>
    <p:sldId id="258" r:id="rId9"/>
    <p:sldId id="259" r:id="rId10"/>
    <p:sldId id="260" r:id="rId11"/>
    <p:sldId id="261" r:id="rId12"/>
  </p:sldIdLst>
  <p:sldSz cx="9601200" cy="12801600" type="A3"/>
  <p:notesSz cx="6858000" cy="9144000"/>
  <p:defaultTextStyle>
    <a:defPPr>
      <a:defRPr lang="en-US"/>
    </a:defPPr>
    <a:lvl1pPr marL="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5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2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87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05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22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4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3"/>
    <p:restoredTop sz="94762"/>
  </p:normalViewPr>
  <p:slideViewPr>
    <p:cSldViewPr snapToGrid="0">
      <p:cViewPr varScale="1">
        <p:scale>
          <a:sx n="52" d="100"/>
          <a:sy n="52" d="100"/>
        </p:scale>
        <p:origin x="32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3975" y="5942822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7F59895-F447-35D7-E22F-C55A2BB52CA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91397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92196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E040004D-C8B5-CAA9-7FC5-F0EB3027B6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8A2BF03-278F-FDCB-596B-349ADB495D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7FEADA-BD52-3EFE-2A55-E0257D220249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8997" y="8159112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093B470-7715-735E-D884-1F65DF73B2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57900" y="9148343"/>
            <a:ext cx="3150302" cy="27617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F233B7D-2BCF-B71C-75C3-3ABDCA120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534674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302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BE98AC-2EBA-5A9C-B960-383CB6792E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3725" y="5813286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8616E97-E249-7C2A-9B32-B1EB6FC1A5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43726" y="8993307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DEC7AB-0F67-6811-0644-BED5625F98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7823" y="7795266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014E13C-C9EB-90A4-7B3F-C559CAB953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5963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955BF1D-9FC0-CE44-F365-2B654B4762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5627" y="5341262"/>
            <a:ext cx="2939143" cy="369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Speakers: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AE2D117-3517-6DCE-E68D-BE1C2BCB91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7822" y="10932524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0879D6A-479B-423E-50D3-53FFAB5010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B8815D3-55F8-1EDA-B00B-80529A84E4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4EB7B52-D3A8-5F04-4010-58C1399045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D9C620-6DEE-4667-03E1-D0F0FC85003D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07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47AB75E-5544-9B19-92ED-5E6F54DD5D0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93857" y="7651249"/>
            <a:ext cx="2003425" cy="20034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C1BEFC-1828-EB03-5BF4-DE50553A182A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754833B-8FEA-7664-1D27-607D19C8B7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820DB73-DB9E-81CB-B6F6-16955F2308E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274476" y="9241135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4DA0F23-E6E0-A7B1-E07B-7EB53E11AB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92467" y="10691241"/>
            <a:ext cx="3806207" cy="11431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31383B6-E972-0D3C-2E33-C37A719F8ED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3806" y="976190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7D2C4BA-031A-B763-F54E-4C9AB42C38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EF10D09-BC8B-DCA8-4498-5ED30EC2A7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244CD7-6651-6C7D-C6C1-CB2C7C23D14A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A44774E-B2D0-790C-3C7C-CCDF7A9A06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37334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258437" y="9233041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DA31159C-0CF1-3ADA-F59D-E321970715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C1BEFC-1828-EB03-5BF4-DE50553A182A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8E41D99-67F4-15B9-DFAF-791E64DE5C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93857" y="7651249"/>
            <a:ext cx="2003425" cy="20034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572B576-D1ED-D575-8A62-A8404E941B3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92467" y="10691241"/>
            <a:ext cx="3806207" cy="11431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6E452A3-F24E-5D3C-F0CB-99BF89D4A3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3806" y="976190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7FFC9F6-C211-E7EB-9AED-29530D1FCD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423DBBB-D522-B540-B117-BADA9CF33E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DB4694-AEC6-457B-119B-5522307034AA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9310FF-6D4D-8ED2-BBEE-B245DDD6C3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676361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23321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AAD9EA5B-4641-6350-068A-9A22EE1EA09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3975" y="5942822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7F59895-F447-35D7-E22F-C55A2BB52CA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91397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92196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8997" y="8159112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2C55E6E0-841C-992B-4CBF-A9596EDF74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684575E-EB8A-6FDB-151B-4FC473826D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DFFF9E-DEBF-4859-543A-ED9038DF170F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A62DC3B-973B-702D-6860-02CC1BB82D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0CB4D70-0D14-F2BB-864A-6DAA418784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57900" y="9148343"/>
            <a:ext cx="3150302" cy="27617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287162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014E13C-C9EB-90A4-7B3F-C559CAB953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5963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0879D6A-479B-423E-50D3-53FFAB5010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Picture Placeholder 21">
            <a:extLst>
              <a:ext uri="{FF2B5EF4-FFF2-40B4-BE49-F238E27FC236}">
                <a16:creationId xmlns:a16="http://schemas.microsoft.com/office/drawing/2014/main" id="{5529288A-89B9-82F3-59E2-170A1DC3B9F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38C5316-7A87-E37D-F183-E6F4258C34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9CBFA8E-701D-9138-BE01-BD11CB281A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566F9F-4C99-7C66-AF91-D3370F491BA2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4F4DD2A-CEB0-A557-5717-127DB03E91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3725" y="5813286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2042356-BC07-5D33-38FC-E2FD6540DF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43726" y="8993307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DAA7834-F0F3-B050-FF50-A2BAE63371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7823" y="7795266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49EF6DE-5540-B921-A9EB-0AADB005BC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5627" y="5341262"/>
            <a:ext cx="2939143" cy="369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Speakers: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A27E9569-E2D5-E5C0-3D89-AFC50074EC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7822" y="10932524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04570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B2418F6-BA49-CDD0-81C3-44DB6BAD36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706" y="1063630"/>
            <a:ext cx="4093349" cy="2711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6469" y="8955968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F7318D5-D180-BD16-D6D9-6552875F54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0685" y="6011056"/>
            <a:ext cx="3266038" cy="5726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marL="0" marR="0" lvl="0" indent="0" algn="l" defTabSz="91441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Body Text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746AB50-34D5-D56C-CCBA-51A4C7270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706" y="3876636"/>
            <a:ext cx="4093349" cy="7026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BA39CE-C9A3-9356-1D6F-CD016D4578C4}"/>
              </a:ext>
            </a:extLst>
          </p:cNvPr>
          <p:cNvCxnSpPr/>
          <p:nvPr userDrawn="1"/>
        </p:nvCxnSpPr>
        <p:spPr>
          <a:xfrm>
            <a:off x="256835" y="3775240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8AF8763-8475-1AF3-6E93-9F0EE19235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68702" y="8955968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2F9651A5-8EAE-0725-1009-155C54051B1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8E6C27D-98D0-4063-2849-453BEE44AC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6835" y="5515118"/>
            <a:ext cx="5055393" cy="3166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A375E3B-C4AA-0C46-F560-C2796769A9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6835" y="4812491"/>
            <a:ext cx="5029522" cy="7026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43309DB-AECD-DCCD-46B0-41B38ED5E6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68702" y="9796525"/>
            <a:ext cx="2743526" cy="12151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2457834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AAD9EA5B-4641-6350-068A-9A22EE1EA09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72000" y="1455323"/>
            <a:ext cx="7944271" cy="7289577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1562" y="9226964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61639" y="933704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54614CD-E029-C1AB-A35F-BEB1046B30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61639" y="10159145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B0EE9C1-A207-072D-1C2C-510D1884191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68270" y="9049970"/>
            <a:ext cx="3518795" cy="2677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7D6B5D2-7AC4-7F6C-E83B-47B3B6FB08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756B5623-1B78-6A90-9CCD-58831B38A8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A939D0-C4BB-7A96-A651-26621F7182BF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D36A223-FDE6-C6CD-406B-30253AC2D6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01092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991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2068646"/>
            <a:ext cx="4008949" cy="1073295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EB8E73-8779-D5D4-E3CF-ACA76DE48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700" b="5124"/>
          <a:stretch/>
        </p:blipFill>
        <p:spPr>
          <a:xfrm>
            <a:off x="0" y="0"/>
            <a:ext cx="9601200" cy="6083412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45A0517-C6CD-240A-C4C8-A3C7B16BFC79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7" name="Picture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5052966-06C3-7FB7-9BCF-17C6369F81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3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48" r:id="rId2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 userDrawn="1">
          <p15:clr>
            <a:srgbClr val="F26B43"/>
          </p15:clr>
        </p15:guide>
        <p15:guide id="2" pos="30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715D856-7EEF-E0EF-9F95-A0FE211F2F25}"/>
              </a:ext>
            </a:extLst>
          </p:cNvPr>
          <p:cNvSpPr/>
          <p:nvPr userDrawn="1"/>
        </p:nvSpPr>
        <p:spPr>
          <a:xfrm>
            <a:off x="5669464" y="3792752"/>
            <a:ext cx="6708415" cy="6708415"/>
          </a:xfrm>
          <a:prstGeom prst="ellipse">
            <a:avLst/>
          </a:prstGeom>
          <a:solidFill>
            <a:schemeClr val="accent4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6E3AC6-0F0A-3AA5-7C32-4572090E6DFB}"/>
              </a:ext>
            </a:extLst>
          </p:cNvPr>
          <p:cNvSpPr/>
          <p:nvPr userDrawn="1"/>
        </p:nvSpPr>
        <p:spPr>
          <a:xfrm>
            <a:off x="4481722" y="7016222"/>
            <a:ext cx="9646179" cy="964617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CF8BB20-4D31-8B22-B1E1-CC7827B225CE}"/>
              </a:ext>
            </a:extLst>
          </p:cNvPr>
          <p:cNvSpPr/>
          <p:nvPr userDrawn="1"/>
        </p:nvSpPr>
        <p:spPr>
          <a:xfrm>
            <a:off x="-2" y="726899"/>
            <a:ext cx="8479442" cy="1730479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 w="60325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>
              <a:solidFill>
                <a:srgbClr val="00B0F0"/>
              </a:solidFill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A41E521-A798-C613-4F08-301B10C900B8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127BFE-FC4E-DF1D-DDDD-254DFA3DDCF8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F87659-A32F-19A7-1D72-D83983FE3DFB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F8856-07C8-01BA-EBFA-2FC571663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321" b="6299"/>
          <a:stretch/>
        </p:blipFill>
        <p:spPr>
          <a:xfrm>
            <a:off x="-2" y="-26173"/>
            <a:ext cx="9601200" cy="619313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E8C6706-7A00-E697-0319-BAC9A1F3AF7B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02D534D-BC90-8D2D-0E6C-C6EA3E8B0B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9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E170D50-405A-15FB-82EA-59D8822B0587}"/>
              </a:ext>
            </a:extLst>
          </p:cNvPr>
          <p:cNvSpPr/>
          <p:nvPr userDrawn="1"/>
        </p:nvSpPr>
        <p:spPr>
          <a:xfrm>
            <a:off x="7681515" y="4515435"/>
            <a:ext cx="1919685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EF25A-A4A5-43A7-F836-43FAC66A0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321" b="6299"/>
          <a:stretch/>
        </p:blipFill>
        <p:spPr>
          <a:xfrm>
            <a:off x="0" y="-7564"/>
            <a:ext cx="9601200" cy="619313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26E3AC6-0F0A-3AA5-7C32-4572090E6DFB}"/>
              </a:ext>
            </a:extLst>
          </p:cNvPr>
          <p:cNvSpPr/>
          <p:nvPr userDrawn="1"/>
        </p:nvSpPr>
        <p:spPr>
          <a:xfrm>
            <a:off x="4481722" y="7016222"/>
            <a:ext cx="9646179" cy="964617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A41E521-A798-C613-4F08-301B10C900B8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127BFE-FC4E-DF1D-DDDD-254DFA3DDCF8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F87659-A32F-19A7-1D72-D83983FE3DFB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B83A4AD-3B81-F5E1-499C-D83201823A4D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7" name="Picture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2494322-305D-544A-D5BD-631C0B66EF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5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631344"/>
            <a:ext cx="4008949" cy="1217025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46588-219D-6A59-7324-E1232BEAE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37" t="7439" r="159" b="1"/>
          <a:stretch/>
        </p:blipFill>
        <p:spPr>
          <a:xfrm>
            <a:off x="0" y="0"/>
            <a:ext cx="9623212" cy="448160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1D8F18-1116-0045-0239-B7EA142B0B84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9EA81B5-B7C7-96E1-F862-F07090B04F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9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631344"/>
            <a:ext cx="4008949" cy="1217025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51072-025D-E47D-6227-46DB6577F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599" b="3663"/>
          <a:stretch/>
        </p:blipFill>
        <p:spPr>
          <a:xfrm>
            <a:off x="-22012" y="0"/>
            <a:ext cx="9623212" cy="419452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1D8F18-1116-0045-0239-B7EA142B0B84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7" name="Picture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E2219AD-56CA-B105-94C9-53213635BA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9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9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46938C5-EE26-81B7-DAA1-D8A0DCB4A9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94137C-7213-D320-5359-2F06EB02BC3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A0A991-69FB-58B2-59EA-62C4E2474A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E6FD600-E118-7B7D-5968-542B94400D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FBADDD-E6C9-6228-4937-29E623E354B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CD1051-C9D7-2D36-F789-602A1B121F8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DCCFE9-4AD2-23B4-2825-BEB645ABF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7F3DC9-056D-CA76-12DF-15DFA7C211B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7AF52B-65C9-A7CE-B20D-7815880908B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24913B-0524-7F46-F888-A81236B391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6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0FE7D63-C05F-46D7-A996-E99A18672E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8BA4FB-B8D6-4A6A-082E-3787616E6C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ABFF63-1297-C75A-FB50-DB64F2E22A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A49625-8268-DEE2-C09E-2FD50C03F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B4CC04-4EFD-A4D8-C349-46FBCDF0020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0BE4D3-28C6-387D-39D8-F310282EE9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FE9F1B-77A6-E04E-2A23-8641E80E7D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390659-8736-6C23-BFDA-FC075D81651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D32175-7813-BD83-63B7-4E976E2EC5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35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D0C1160-3ED0-83BB-FFD8-2A434E41C7F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218AB9-A5B4-2803-68C4-3228B424BED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00487-5BAB-DE3E-3FAB-A19597B147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BA2155-B607-58E5-8D3A-5169065980E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1C618B-5268-A934-5F32-68DC121E608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A59F3A-8EFA-B578-D181-7BA7FB6C4FF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86BCA4-291D-FF7B-CE46-0B6A8FDC39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C6AB53-5750-1033-74E7-52F1D5A8AC3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56402E-52F4-72F6-0641-0DFDDC3BB8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28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D2947A7-5491-4E61-32DC-EAF13DF1631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8CE595-C394-A64B-B502-2C720C7ABAA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7A1D5-E566-F1F7-634E-C0A36C8DEC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24275F-3AC6-C005-9D8A-AE28AEE41A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3AC463-02FE-A511-97B6-63F4E69C8B7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B27420-8179-DB75-CA56-954926098DE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4E7D7F-7640-B27A-D2C1-9D9411587E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1130F7-8F37-A0FA-131D-41399D0264C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84C418-EFC7-D6EB-3856-2E2365F964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3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FE08D96-9384-C12C-6F57-C82D8E56F0C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075213-8977-B7A1-9FA9-E4EEA19C23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28EE30-C843-97F1-52F5-37A644F8B07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6FC31A3-6C6A-EADC-957A-ED4D1251B2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F42B371-0F0E-7AC9-E164-A2A3070380B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3B0A8B-8E86-2C2B-B6B1-F51E6FF4AE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59F093-4179-7319-39DA-5C4FF8EE6AB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9F134B-0D5D-DC9F-022C-B585D61483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DB0346D-3FB7-1C35-BA07-77A7C8B70BF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E540591-6CF8-416B-2725-92C517FCE2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7A549F-813E-3D85-2609-A8DD89A725A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55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B9893AD-6867-D058-63A4-D84E2ED7D1D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A79EE-156A-57C6-2BC4-7C8BDC194C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9F141-1DE1-D245-C58F-B64D5772B0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499A29-08A1-2E4A-3968-A9B81B978A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C6D9F7-FACC-AC17-7752-D0FD547614F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84877-8752-DD3E-8328-8BA742B88CE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96DB79-88F9-97AA-E9BB-9CFEDE57507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43F08F4-EC40-F30C-8794-6BBC34421E3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A9BABD-7A2D-4F9C-94B8-F0E08FB913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5472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1067</TotalTime>
  <Words>0</Words>
  <Application>Microsoft Macintosh PowerPoint</Application>
  <PresentationFormat>A3 Paper (297x420 mm)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Avenir Book</vt:lpstr>
      <vt:lpstr>Calibri</vt:lpstr>
      <vt:lpstr>Verdana</vt:lpstr>
      <vt:lpstr>Custom Design</vt:lpstr>
      <vt:lpstr>3_Custom Design</vt:lpstr>
      <vt:lpstr>6_Custom Design</vt:lpstr>
      <vt:lpstr>1_Custom Design</vt:lpstr>
      <vt:lpstr>2_Custom Design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Roisin Roberts</dc:creator>
  <cp:lastModifiedBy>Roisin Roberts</cp:lastModifiedBy>
  <cp:revision>31</cp:revision>
  <dcterms:created xsi:type="dcterms:W3CDTF">2023-11-16T16:10:01Z</dcterms:created>
  <dcterms:modified xsi:type="dcterms:W3CDTF">2024-06-06T09:20:57Z</dcterms:modified>
</cp:coreProperties>
</file>